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5" r:id="rId2"/>
  </p:sldIdLst>
  <p:sldSz cx="9144000" cy="6858000" type="screen4x3"/>
  <p:notesSz cx="6797675" cy="9926638"/>
  <p:defaultTextStyle>
    <a:defPPr>
      <a:defRPr lang="fr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84" autoAdjust="0"/>
    <p:restoredTop sz="94660"/>
  </p:normalViewPr>
  <p:slideViewPr>
    <p:cSldViewPr>
      <p:cViewPr>
        <p:scale>
          <a:sx n="66" d="100"/>
          <a:sy n="66" d="100"/>
        </p:scale>
        <p:origin x="-29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D60E76-D3F6-44E3-AAD2-A22AE8BC09D9}" type="datetimeFigureOut">
              <a:rPr lang="en-GB"/>
              <a:pPr>
                <a:defRPr/>
              </a:pPr>
              <a:t>30/09/2014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DD949A1-77F9-4094-83B8-C2CF7A139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pPr>
              <a:defRPr/>
            </a:pPr>
            <a:fld id="{3A381E94-7ABF-4469-83CD-C5CCCD21F400}" type="datetimeFigureOut">
              <a:rPr lang="fr-FR"/>
              <a:pPr>
                <a:defRPr/>
              </a:pPr>
              <a:t>30/09/2014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pPr>
              <a:defRPr/>
            </a:pPr>
            <a:fld id="{8CABBDF6-5B3F-40D7-A000-733150C7C4A7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3686B9-B8A8-4C68-B4A9-86AA41F516E9}" type="slidenum">
              <a:rPr lang="fr-BE" smtClean="0"/>
              <a:pPr/>
              <a:t>1</a:t>
            </a:fld>
            <a:endParaRPr lang="fr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80368-EFAD-41E0-9BAA-7271884163EA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6387-8F57-4F6C-BC76-7584689A7657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CB2AC-AEAD-49DE-8EAE-D054D11583D0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8B64-B66B-444D-A3A4-73C41783A5C6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2BA8F-712D-43CE-8B5C-E2BE79EE668A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2B505-6CD0-460C-9F1B-552106FDF5F9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56C2-83AD-43D3-BC93-25D3A6ABCB48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88C5E-0CD9-4815-9452-A59B91C050DF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15B08-7E2D-4618-9FBD-85864BEFC0CE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06947-87E3-4A2B-AF40-EDC32696448C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4E74C-F389-4686-BF21-D045A5FA42C1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Cliquez pour modifier les styles du texte du masque</a:t>
            </a:r>
          </a:p>
          <a:p>
            <a:pPr lvl="1"/>
            <a:r>
              <a:rPr lang="fr-BE" smtClean="0"/>
              <a:t>Deuxième niveau</a:t>
            </a:r>
          </a:p>
          <a:p>
            <a:pPr lvl="2"/>
            <a:r>
              <a:rPr lang="fr-BE" smtClean="0"/>
              <a:t>Troisième niveau</a:t>
            </a:r>
          </a:p>
          <a:p>
            <a:pPr lvl="3"/>
            <a:r>
              <a:rPr lang="fr-BE" smtClean="0"/>
              <a:t>Quatrième niveau</a:t>
            </a:r>
          </a:p>
          <a:p>
            <a:pPr lvl="4"/>
            <a:r>
              <a:rPr lang="fr-BE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D2268F-6305-4CBB-A0BA-B16678D86E22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ec.europa.eu/index_e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692150"/>
            <a:ext cx="9144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200" b="1" i="1" dirty="0">
                <a:latin typeface="Monotype Corsiva" pitchFamily="66" charset="0"/>
              </a:rPr>
              <a:t>	</a:t>
            </a:r>
            <a:r>
              <a:rPr lang="en-GB" sz="3200" b="1" dirty="0">
                <a:latin typeface="Verdana" pitchFamily="34" charset="0"/>
              </a:rPr>
              <a:t>EUROPEAN COMMISSION</a:t>
            </a:r>
          </a:p>
          <a:p>
            <a:pPr algn="ctr"/>
            <a:r>
              <a:rPr lang="en-GB" sz="2000" dirty="0" err="1">
                <a:latin typeface="Verdana" pitchFamily="34" charset="0"/>
              </a:rPr>
              <a:t>EuropeAid</a:t>
            </a:r>
            <a:r>
              <a:rPr lang="en-GB" sz="2000" dirty="0">
                <a:latin typeface="Verdana" pitchFamily="34" charset="0"/>
              </a:rPr>
              <a:t> Co-operation Office </a:t>
            </a:r>
          </a:p>
          <a:p>
            <a:pPr algn="ctr"/>
            <a:endParaRPr lang="en-GB" sz="1400" b="1" i="1" dirty="0">
              <a:latin typeface="Verdana" pitchFamily="34" charset="0"/>
            </a:endParaRPr>
          </a:p>
          <a:p>
            <a:pPr algn="ctr"/>
            <a:endParaRPr lang="en-GB" sz="1400" b="1" i="1" dirty="0">
              <a:latin typeface="Verdana" pitchFamily="34" charset="0"/>
            </a:endParaRPr>
          </a:p>
          <a:p>
            <a:pPr algn="ctr"/>
            <a:r>
              <a:rPr lang="en-GB" dirty="0">
                <a:latin typeface="Verdana" pitchFamily="34" charset="0"/>
              </a:rPr>
              <a:t>certifies that</a:t>
            </a:r>
          </a:p>
          <a:p>
            <a:pPr algn="ctr"/>
            <a:endParaRPr lang="en-GB" dirty="0">
              <a:latin typeface="Verdana" pitchFamily="34" charset="0"/>
            </a:endParaRPr>
          </a:p>
          <a:p>
            <a:pPr algn="ctr"/>
            <a:endParaRPr lang="en-GB" sz="800" dirty="0">
              <a:solidFill>
                <a:srgbClr val="0000CC"/>
              </a:solidFill>
              <a:latin typeface="Verdana" pitchFamily="34" charset="0"/>
            </a:endParaRPr>
          </a:p>
          <a:p>
            <a:pPr algn="ctr"/>
            <a:endParaRPr lang="en-GB" sz="3200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/>
            <a:endParaRPr lang="en-GB" sz="2400" dirty="0">
              <a:solidFill>
                <a:srgbClr val="0000CC"/>
              </a:solidFill>
              <a:latin typeface="Verdana" pitchFamily="34" charset="0"/>
            </a:endParaRPr>
          </a:p>
          <a:p>
            <a:pPr algn="ctr"/>
            <a:r>
              <a:rPr lang="en-GB" dirty="0">
                <a:latin typeface="Verdana" pitchFamily="34" charset="0"/>
              </a:rPr>
              <a:t>has participated in </a:t>
            </a:r>
            <a:r>
              <a:rPr lang="en-GB" dirty="0" smtClean="0">
                <a:latin typeface="Verdana" pitchFamily="34" charset="0"/>
              </a:rPr>
              <a:t>the </a:t>
            </a:r>
            <a:r>
              <a:rPr lang="en-GB" dirty="0" smtClean="0">
                <a:latin typeface="Verdana" pitchFamily="34" charset="0"/>
              </a:rPr>
              <a:t>: </a:t>
            </a:r>
            <a:endParaRPr lang="en-GB" dirty="0">
              <a:latin typeface="Verdana" pitchFamily="34" charset="0"/>
            </a:endParaRPr>
          </a:p>
          <a:p>
            <a:pPr algn="ctr"/>
            <a:endParaRPr lang="en-GB" sz="800" dirty="0" smtClean="0">
              <a:latin typeface="Verdana" pitchFamily="34" charset="0"/>
            </a:endParaRPr>
          </a:p>
          <a:p>
            <a:pPr algn="ctr"/>
            <a:r>
              <a:rPr lang="en-US" sz="2800" b="1" i="1" dirty="0" smtClean="0">
                <a:latin typeface="Verdana" pitchFamily="34" charset="0"/>
              </a:rPr>
              <a:t>Regional </a:t>
            </a:r>
            <a:r>
              <a:rPr lang="en-US" sz="2800" b="1" i="1" dirty="0" smtClean="0">
                <a:latin typeface="Verdana" pitchFamily="34" charset="0"/>
              </a:rPr>
              <a:t>Seminar on Water </a:t>
            </a:r>
            <a:endParaRPr lang="en-US" sz="2800" b="1" i="1" dirty="0" smtClean="0">
              <a:latin typeface="Verdana" pitchFamily="34" charset="0"/>
            </a:endParaRPr>
          </a:p>
          <a:p>
            <a:pPr algn="ctr"/>
            <a:endParaRPr lang="en-US" sz="2800" b="1" i="1" dirty="0" smtClean="0">
              <a:latin typeface="Verdana" pitchFamily="34" charset="0"/>
            </a:endParaRPr>
          </a:p>
          <a:p>
            <a:pPr algn="ctr"/>
            <a:endParaRPr lang="fr-BE" sz="800" b="1" i="1" dirty="0" smtClean="0">
              <a:latin typeface="Verdana" pitchFamily="34" charset="0"/>
            </a:endParaRPr>
          </a:p>
          <a:p>
            <a:pPr algn="ctr"/>
            <a:r>
              <a:rPr lang="en-US" dirty="0" smtClean="0">
                <a:latin typeface="Verdana" pitchFamily="34" charset="0"/>
              </a:rPr>
              <a:t>Astana, 13</a:t>
            </a:r>
            <a:r>
              <a:rPr lang="en-US" baseline="30000" dirty="0" smtClean="0">
                <a:latin typeface="Verdana" pitchFamily="34" charset="0"/>
              </a:rPr>
              <a:t>th</a:t>
            </a:r>
            <a:r>
              <a:rPr lang="en-US" dirty="0" smtClean="0">
                <a:latin typeface="Verdana" pitchFamily="34" charset="0"/>
              </a:rPr>
              <a:t> – 16</a:t>
            </a:r>
            <a:r>
              <a:rPr lang="en-US" baseline="30000" dirty="0" smtClean="0">
                <a:latin typeface="Verdana" pitchFamily="34" charset="0"/>
              </a:rPr>
              <a:t>th</a:t>
            </a:r>
            <a:r>
              <a:rPr lang="en-US" dirty="0" smtClean="0">
                <a:latin typeface="Verdana" pitchFamily="34" charset="0"/>
              </a:rPr>
              <a:t> October2014</a:t>
            </a:r>
            <a:endParaRPr lang="en-US" dirty="0">
              <a:latin typeface="Verdana" pitchFamily="34" charset="0"/>
            </a:endParaRPr>
          </a:p>
          <a:p>
            <a:pPr algn="ctr"/>
            <a:endParaRPr lang="en-GB" dirty="0">
              <a:latin typeface="Verdana" pitchFamily="34" charset="0"/>
            </a:endParaRPr>
          </a:p>
          <a:p>
            <a:pPr algn="ctr"/>
            <a:endParaRPr lang="en-GB" dirty="0">
              <a:latin typeface="Verdana" pitchFamily="34" charset="0"/>
            </a:endParaRPr>
          </a:p>
          <a:p>
            <a:pPr algn="ctr"/>
            <a:r>
              <a:rPr lang="en-GB" dirty="0">
                <a:latin typeface="Monotype Corsiva" pitchFamily="66" charset="0"/>
              </a:rPr>
              <a:t>                </a:t>
            </a:r>
            <a:r>
              <a:rPr lang="en-GB" sz="1600" dirty="0">
                <a:latin typeface="Monotype Corsiva" pitchFamily="66" charset="0"/>
              </a:rPr>
              <a:t> </a:t>
            </a:r>
          </a:p>
          <a:p>
            <a:r>
              <a:rPr lang="en-GB" sz="1600" dirty="0">
                <a:latin typeface="Monotype Corsiva" pitchFamily="66" charset="0"/>
              </a:rPr>
              <a:t>	</a:t>
            </a:r>
          </a:p>
          <a:p>
            <a:r>
              <a:rPr lang="en-GB" sz="1400" dirty="0">
                <a:latin typeface="Monotype Corsiva" pitchFamily="66" charset="0"/>
              </a:rPr>
              <a:t>                 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-182563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827584" y="5661248"/>
            <a:ext cx="7632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latin typeface="Verdana" pitchFamily="34" charset="0"/>
              </a:rPr>
              <a:t>The Project and Programme Management Training Programme</a:t>
            </a:r>
          </a:p>
          <a:p>
            <a:pPr algn="ctr">
              <a:spcBef>
                <a:spcPct val="50000"/>
              </a:spcBef>
            </a:pPr>
            <a:r>
              <a:rPr lang="fr-BE" sz="1200" b="1" dirty="0" smtClean="0">
                <a:latin typeface="Verdana" pitchFamily="34" charset="0"/>
              </a:rPr>
              <a:t>Coordination</a:t>
            </a:r>
            <a:r>
              <a:rPr lang="fr-BE" sz="1200" b="1" dirty="0">
                <a:latin typeface="Verdana" pitchFamily="34" charset="0"/>
              </a:rPr>
              <a:t>: </a:t>
            </a:r>
            <a:r>
              <a:rPr lang="fr-BE" sz="1200" b="1" dirty="0" err="1">
                <a:latin typeface="Verdana" pitchFamily="34" charset="0"/>
              </a:rPr>
              <a:t>EuropeAid</a:t>
            </a:r>
            <a:endParaRPr lang="en-GB" sz="1200" b="1" dirty="0"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sz="1200" b="1" dirty="0" smtClean="0">
                <a:latin typeface="Verdana" pitchFamily="34" charset="0"/>
              </a:rPr>
              <a:t>Support </a:t>
            </a:r>
            <a:r>
              <a:rPr lang="en-GB" sz="1200" b="1" dirty="0">
                <a:latin typeface="Verdana" pitchFamily="34" charset="0"/>
              </a:rPr>
              <a:t>Team:</a:t>
            </a:r>
            <a:r>
              <a:rPr lang="en-GB" sz="1200" dirty="0">
                <a:latin typeface="Verdana" pitchFamily="34" charset="0"/>
              </a:rPr>
              <a:t> </a:t>
            </a:r>
            <a:r>
              <a:rPr lang="fr-FR" sz="1200" dirty="0">
                <a:latin typeface="Verdana" pitchFamily="34" charset="0"/>
              </a:rPr>
              <a:t> Rue de la Loi 28, 1040 Brussels</a:t>
            </a:r>
          </a:p>
        </p:txBody>
      </p:sp>
      <p:sp>
        <p:nvSpPr>
          <p:cNvPr id="2058" name="AutoShape 12"/>
          <p:cNvSpPr>
            <a:spLocks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2059" name="Picture 14" descr="http://portal.eesc.europa.eu/rioplus20/events/PublishingImages/European%20Commission%20Logo%20fond%20blanc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285750"/>
            <a:ext cx="14287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</TotalTime>
  <Words>22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PCM01</dc:creator>
  <cp:lastModifiedBy>Heloise</cp:lastModifiedBy>
  <cp:revision>324</cp:revision>
  <cp:lastPrinted>2008-10-30T13:47:53Z</cp:lastPrinted>
  <dcterms:created xsi:type="dcterms:W3CDTF">2004-06-11T13:09:14Z</dcterms:created>
  <dcterms:modified xsi:type="dcterms:W3CDTF">2014-09-30T09:29:26Z</dcterms:modified>
</cp:coreProperties>
</file>